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5B4D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759452"/>
            <a:ext cx="9144000" cy="384048"/>
          </a:xfrm>
          <a:prstGeom prst="rect">
            <a:avLst/>
          </a:prstGeom>
          <a:solidFill>
            <a:srgbClr val="443A9A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5B4D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183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BDB8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Багийн хурал, 10 сарын 2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DB8E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15568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4626864"/>
            <a:ext cx="8046720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18304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Багийн хурал, 10 сарын 2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BDB8EB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14400"/>
            <a:ext cx="822960" cy="54864"/>
          </a:xfrm>
          <a:prstGeom prst="rect">
            <a:avLst/>
          </a:prstGeom>
          <a:solidFill>
            <a:srgbClr val="B5AFE9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144268"/>
            <a:ext cx="8046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Багийн хурал, 10 сарын 2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3003804"/>
            <a:ext cx="80467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D6D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Шийдвэр ба дараагийн алхам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Юу шийдсэн бэ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93700" indent="-393700">
              <a:lnSpc>
                <a:spcPct val="105000"/>
              </a:lnSpc>
              <a:buSzPct val="100000"/>
              <a:buChar char="•"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Нээлтийг 11 сарын 4 руу шилжүүлнэ</a:t>
            </a:r>
            <a:endParaRPr lang="en-US" sz="2400" dirty="0"/>
          </a:p>
          <a:p>
            <a:pPr algn="l" marL="393700" indent="-393700">
              <a:lnSpc>
                <a:spcPct val="105000"/>
              </a:lnSpc>
              <a:spcBef>
                <a:spcPts val="1400"/>
              </a:spcBef>
              <a:buSzPct val="100000"/>
              <a:buChar char="•"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Нээлтээс өмнө үйлчилгээний нэг ажилтан нэмж авна</a:t>
            </a:r>
            <a:endParaRPr lang="en-US" sz="2400" dirty="0"/>
          </a:p>
          <a:p>
            <a:pPr algn="l" marL="393700" indent="-393700">
              <a:lnSpc>
                <a:spcPct val="105000"/>
              </a:lnSpc>
              <a:spcBef>
                <a:spcPts val="1400"/>
              </a:spcBef>
              <a:buSzPct val="100000"/>
              <a:buChar char="•"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Борлуулалтын тайланг Даваа гараг бүр явуулна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Одоо хаана явна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499055" cy="3154680"/>
          </a:xfrm>
          <a:prstGeom prst="roundRect">
            <a:avLst>
              <a:gd name="adj" fmla="val 2927"/>
            </a:avLst>
          </a:prstGeom>
          <a:solidFill>
            <a:srgbClr val="F1F4F8"/>
          </a:solidFill>
          <a:ln/>
        </p:spPr>
      </p:sp>
      <p:sp>
        <p:nvSpPr>
          <p:cNvPr id="4" name="Shape 2"/>
          <p:cNvSpPr/>
          <p:nvPr/>
        </p:nvSpPr>
        <p:spPr>
          <a:xfrm>
            <a:off x="786384" y="1572768"/>
            <a:ext cx="457200" cy="45720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5" name="Shape 3"/>
          <p:cNvSpPr/>
          <p:nvPr/>
        </p:nvSpPr>
        <p:spPr>
          <a:xfrm>
            <a:off x="786384" y="1719072"/>
            <a:ext cx="457200" cy="457200"/>
          </a:xfrm>
          <a:prstGeom prst="ellipse">
            <a:avLst/>
          </a:prstGeom>
          <a:solidFill>
            <a:srgbClr val="5B4DC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684" y="1833372"/>
            <a:ext cx="228600" cy="2286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86384" y="2240280"/>
            <a:ext cx="202356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15-аас 12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786384" y="3063240"/>
            <a:ext cx="2023567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Нээлтийн ажил дууссан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3322015" y="1371600"/>
            <a:ext cx="2499055" cy="3154680"/>
          </a:xfrm>
          <a:prstGeom prst="roundRect">
            <a:avLst>
              <a:gd name="adj" fmla="val 2927"/>
            </a:avLst>
          </a:prstGeom>
          <a:solidFill>
            <a:srgbClr val="F1F4F8"/>
          </a:solidFill>
          <a:ln/>
        </p:spPr>
      </p:sp>
      <p:sp>
        <p:nvSpPr>
          <p:cNvPr id="10" name="Shape 7"/>
          <p:cNvSpPr/>
          <p:nvPr/>
        </p:nvSpPr>
        <p:spPr>
          <a:xfrm>
            <a:off x="3559759" y="1572768"/>
            <a:ext cx="457200" cy="45720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11" name="Shape 8"/>
          <p:cNvSpPr/>
          <p:nvPr/>
        </p:nvSpPr>
        <p:spPr>
          <a:xfrm>
            <a:off x="3559759" y="1719072"/>
            <a:ext cx="457200" cy="457200"/>
          </a:xfrm>
          <a:prstGeom prst="ellipse">
            <a:avLst/>
          </a:prstGeom>
          <a:solidFill>
            <a:srgbClr val="5B4DCD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059" y="1833372"/>
            <a:ext cx="228600" cy="2286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59759" y="2240280"/>
            <a:ext cx="202356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000" dirty="0"/>
          </a:p>
        </p:txBody>
      </p:sp>
      <p:sp>
        <p:nvSpPr>
          <p:cNvPr id="14" name="Text 10"/>
          <p:cNvSpPr/>
          <p:nvPr/>
        </p:nvSpPr>
        <p:spPr>
          <a:xfrm>
            <a:off x="3559759" y="3063240"/>
            <a:ext cx="2023567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 орон тоо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6096305" y="1371600"/>
            <a:ext cx="2499055" cy="3154680"/>
          </a:xfrm>
          <a:prstGeom prst="roundRect">
            <a:avLst>
              <a:gd name="adj" fmla="val 2927"/>
            </a:avLst>
          </a:prstGeom>
          <a:solidFill>
            <a:srgbClr val="F1F4F8"/>
          </a:solidFill>
          <a:ln/>
        </p:spPr>
      </p:sp>
      <p:sp>
        <p:nvSpPr>
          <p:cNvPr id="16" name="Shape 12"/>
          <p:cNvSpPr/>
          <p:nvPr/>
        </p:nvSpPr>
        <p:spPr>
          <a:xfrm>
            <a:off x="6334049" y="1572768"/>
            <a:ext cx="457200" cy="45720"/>
          </a:xfrm>
          <a:prstGeom prst="rect">
            <a:avLst/>
          </a:prstGeom>
          <a:solidFill>
            <a:srgbClr val="5B4DCD"/>
          </a:solidFill>
          <a:ln/>
        </p:spPr>
      </p:sp>
      <p:sp>
        <p:nvSpPr>
          <p:cNvPr id="17" name="Shape 13"/>
          <p:cNvSpPr/>
          <p:nvPr/>
        </p:nvSpPr>
        <p:spPr>
          <a:xfrm>
            <a:off x="6334049" y="1719072"/>
            <a:ext cx="457200" cy="457200"/>
          </a:xfrm>
          <a:prstGeom prst="ellipse">
            <a:avLst/>
          </a:prstGeom>
          <a:solidFill>
            <a:srgbClr val="5B4DCD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349" y="1833372"/>
            <a:ext cx="228600" cy="2286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34049" y="2240280"/>
            <a:ext cx="202356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11/4</a:t>
            </a:r>
            <a:endParaRPr lang="en-US" sz="3000" dirty="0"/>
          </a:p>
        </p:txBody>
      </p:sp>
      <p:sp>
        <p:nvSpPr>
          <p:cNvPr id="20" name="Text 15"/>
          <p:cNvSpPr/>
          <p:nvPr/>
        </p:nvSpPr>
        <p:spPr>
          <a:xfrm>
            <a:off x="6334049" y="3063240"/>
            <a:ext cx="2023567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Нээлтийн шинэ огноо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Хэн юу хийх вэ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4470502"/>
                <a:gridCol w="2011680"/>
                <a:gridCol w="1564538"/>
              </a:tblGrid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Ажил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DC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Баг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DC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Хугацаа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DCD"/>
                    </a:solidFill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Эцсийн үнэ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Санхүү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10/10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Нээлтийн хуудас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Маркетинг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10/20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4F8"/>
                    </a:solidFill>
                  </a:tcPr>
                </a:tc>
              </a:tr>
              <a:tr h="42702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Үйлчилгээний сургалт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Үйлчилгээ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10/28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73152" marB="73152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Ирэх дөрвөн долоо хоног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890065" y="2240280"/>
            <a:ext cx="5364785" cy="0"/>
          </a:xfrm>
          <a:prstGeom prst="line">
            <a:avLst/>
          </a:prstGeom>
          <a:noFill/>
          <a:ln w="25400">
            <a:solidFill>
              <a:srgbClr val="D5DCE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581912"/>
            <a:ext cx="24990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771193" y="2121408"/>
            <a:ext cx="237744" cy="237744"/>
          </a:xfrm>
          <a:prstGeom prst="ellipse">
            <a:avLst/>
          </a:prstGeom>
          <a:solidFill>
            <a:srgbClr val="5B4DCD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514600"/>
            <a:ext cx="2499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Энэ долоо хоног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40080" y="3246120"/>
            <a:ext cx="2499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Ажлын зар тавих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322015" y="1581912"/>
            <a:ext cx="24990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453128" y="2121408"/>
            <a:ext cx="237744" cy="237744"/>
          </a:xfrm>
          <a:prstGeom prst="ellipse">
            <a:avLst/>
          </a:prstGeom>
          <a:solidFill>
            <a:srgbClr val="5B4DCD"/>
          </a:solidFill>
          <a:ln/>
        </p:spPr>
      </p:sp>
      <p:sp>
        <p:nvSpPr>
          <p:cNvPr id="10" name="Text 8"/>
          <p:cNvSpPr/>
          <p:nvPr/>
        </p:nvSpPr>
        <p:spPr>
          <a:xfrm>
            <a:off x="3322015" y="2514600"/>
            <a:ext cx="2499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сарын дунд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322015" y="3246120"/>
            <a:ext cx="2499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Үнэ, нээлтийн хуудас бэлэн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004865" y="1581912"/>
            <a:ext cx="24990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5B4D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135063" y="2121408"/>
            <a:ext cx="237744" cy="237744"/>
          </a:xfrm>
          <a:prstGeom prst="ellipse">
            <a:avLst/>
          </a:prstGeom>
          <a:solidFill>
            <a:srgbClr val="5B4DCD"/>
          </a:solidFill>
          <a:ln/>
        </p:spPr>
      </p:sp>
      <p:sp>
        <p:nvSpPr>
          <p:cNvPr id="14" name="Text 12"/>
          <p:cNvSpPr/>
          <p:nvPr/>
        </p:nvSpPr>
        <p:spPr>
          <a:xfrm>
            <a:off x="6004865" y="2514600"/>
            <a:ext cx="249905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сарын 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04865" y="3246120"/>
            <a:ext cx="2499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A6B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Нээлт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7863840" y="4718304"/>
            <a:ext cx="73152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B80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Багийн хурал, 10 сарын 2</dc:title>
  <dc:subject>PptxGenJS Presentation</dc:subject>
  <dc:creator>PptxGenJS</dc:creator>
  <cp:lastModifiedBy>PptxGenJS</cp:lastModifiedBy>
  <cp:revision>1</cp:revision>
  <dcterms:created xsi:type="dcterms:W3CDTF">2026-10-05T11:35:32Z</dcterms:created>
  <dcterms:modified xsi:type="dcterms:W3CDTF">2026-10-05T11:35:32Z</dcterms:modified>
</cp:coreProperties>
</file>