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5B4D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443A9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5B4D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183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BDB8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Планёрка, 2 октября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DB8E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15568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4626864"/>
            <a:ext cx="8046720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183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Планёрка, 2 октября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DB8E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14400"/>
            <a:ext cx="822960" cy="54864"/>
          </a:xfrm>
          <a:prstGeom prst="rect">
            <a:avLst/>
          </a:prstGeom>
          <a:solidFill>
            <a:srgbClr val="B5AFE9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144268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Планёрка, 2 октября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3003804"/>
            <a:ext cx="80467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D6D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и следующие шаги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решили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93700" indent="-393700">
              <a:lnSpc>
                <a:spcPct val="105000"/>
              </a:lnSpc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запуск на 4 ноября</a:t>
            </a:r>
            <a:endParaRPr lang="en-US" sz="2400" dirty="0"/>
          </a:p>
          <a:p>
            <a:pPr algn="l" marL="393700" indent="-393700">
              <a:lnSpc>
                <a:spcPct val="105000"/>
              </a:lnSpc>
              <a:spcBef>
                <a:spcPts val="1400"/>
              </a:spcBef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запуска берём ещё одного сотрудника поддержки</a:t>
            </a:r>
            <a:endParaRPr lang="en-US" sz="2400" dirty="0"/>
          </a:p>
          <a:p>
            <a:pPr algn="l" marL="393700" indent="-393700">
              <a:lnSpc>
                <a:spcPct val="105000"/>
              </a:lnSpc>
              <a:spcBef>
                <a:spcPts val="1400"/>
              </a:spcBef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 продажах рассылаем по понедельникам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сейчас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4" name="Shape 2"/>
          <p:cNvSpPr/>
          <p:nvPr/>
        </p:nvSpPr>
        <p:spPr>
          <a:xfrm>
            <a:off x="786384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5" name="Shape 3"/>
          <p:cNvSpPr/>
          <p:nvPr/>
        </p:nvSpPr>
        <p:spPr>
          <a:xfrm>
            <a:off x="786384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684" y="1833372"/>
            <a:ext cx="228600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из 15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786384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 к запуску закрыто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322015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10" name="Shape 7"/>
          <p:cNvSpPr/>
          <p:nvPr/>
        </p:nvSpPr>
        <p:spPr>
          <a:xfrm>
            <a:off x="3559759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11" name="Shape 8"/>
          <p:cNvSpPr/>
          <p:nvPr/>
        </p:nvSpPr>
        <p:spPr>
          <a:xfrm>
            <a:off x="3559759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059" y="1833372"/>
            <a:ext cx="228600" cy="228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59759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3559759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вакансии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6096305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16" name="Shape 12"/>
          <p:cNvSpPr/>
          <p:nvPr/>
        </p:nvSpPr>
        <p:spPr>
          <a:xfrm>
            <a:off x="6334049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17" name="Shape 13"/>
          <p:cNvSpPr/>
          <p:nvPr/>
        </p:nvSpPr>
        <p:spPr>
          <a:xfrm>
            <a:off x="6334049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49" y="1833372"/>
            <a:ext cx="228600" cy="2286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34049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ноября</a:t>
            </a:r>
            <a:endParaRPr lang="en-US" sz="3200" dirty="0"/>
          </a:p>
        </p:txBody>
      </p:sp>
      <p:sp>
        <p:nvSpPr>
          <p:cNvPr id="20" name="Text 15"/>
          <p:cNvSpPr/>
          <p:nvPr/>
        </p:nvSpPr>
        <p:spPr>
          <a:xfrm>
            <a:off x="6334049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дата запуска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4260190"/>
                <a:gridCol w="2129638"/>
                <a:gridCol w="1656893"/>
              </a:tblGrid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Задача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Отдел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Срок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Итоговые цены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Финансы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окт.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Страница запуска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Маркетинг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 окт.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Обучение поддержки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Поддержка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 окт.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четыре недели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890065" y="2240280"/>
            <a:ext cx="5364785" cy="0"/>
          </a:xfrm>
          <a:prstGeom prst="line">
            <a:avLst/>
          </a:prstGeom>
          <a:noFill/>
          <a:ln w="25400">
            <a:solidFill>
              <a:srgbClr val="D5DC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771193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неделя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Разместить вакансию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322015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453128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10" name="Text 8"/>
          <p:cNvSpPr/>
          <p:nvPr/>
        </p:nvSpPr>
        <p:spPr>
          <a:xfrm>
            <a:off x="3322015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октября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322015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 страница запуска готовы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004865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135063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14" name="Text 12"/>
          <p:cNvSpPr/>
          <p:nvPr/>
        </p:nvSpPr>
        <p:spPr>
          <a:xfrm>
            <a:off x="6004865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ноября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04865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Планёрка, 2 октября</dc:title>
  <dc:subject>PptxGenJS Presentation</dc:subject>
  <dc:creator>PptxGenJS</dc:creator>
  <cp:lastModifiedBy>PptxGenJS</cp:lastModifiedBy>
  <cp:revision>1</cp:revision>
  <dcterms:created xsi:type="dcterms:W3CDTF">2026-10-05T11:35:32Z</dcterms:created>
  <dcterms:modified xsi:type="dcterms:W3CDTF">2026-10-05T11:35:32Z</dcterms:modified>
</cp:coreProperties>
</file>