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5B4D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443A9A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5B4D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183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BDB8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meeting, 2 October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DB8E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15568"/>
          </a:xfrm>
          <a:prstGeom prst="rect">
            <a:avLst/>
          </a:prstGeom>
          <a:solidFill>
            <a:srgbClr val="5B4DCD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4626864"/>
            <a:ext cx="8046720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183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A6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meeting, 2 October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DB8E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14400"/>
            <a:ext cx="822960" cy="54864"/>
          </a:xfrm>
          <a:prstGeom prst="rect">
            <a:avLst/>
          </a:prstGeom>
          <a:solidFill>
            <a:srgbClr val="B5AFE9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144268"/>
            <a:ext cx="8046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meeting, 2 October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3003804"/>
            <a:ext cx="80467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D6D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 and next steps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decided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93700" indent="-393700">
              <a:lnSpc>
                <a:spcPct val="105000"/>
              </a:lnSpc>
              <a:buSzPct val="100000"/>
              <a:buChar char="•"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the launch to 4 November</a:t>
            </a:r>
            <a:endParaRPr lang="en-US" sz="2400" dirty="0"/>
          </a:p>
          <a:p>
            <a:pPr algn="l" marL="393700" indent="-393700">
              <a:lnSpc>
                <a:spcPct val="105000"/>
              </a:lnSpc>
              <a:spcBef>
                <a:spcPts val="1400"/>
              </a:spcBef>
              <a:buSzPct val="100000"/>
              <a:buChar char="•"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Hire one more support person before launch</a:t>
            </a:r>
            <a:endParaRPr lang="en-US" sz="2400" dirty="0"/>
          </a:p>
          <a:p>
            <a:pPr algn="l" marL="393700" indent="-393700">
              <a:lnSpc>
                <a:spcPct val="105000"/>
              </a:lnSpc>
              <a:spcBef>
                <a:spcPts val="1400"/>
              </a:spcBef>
              <a:buSzPct val="100000"/>
              <a:buChar char="•"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the sales report every Monday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we are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499055" cy="3154680"/>
          </a:xfrm>
          <a:prstGeom prst="roundRect">
            <a:avLst>
              <a:gd name="adj" fmla="val 2927"/>
            </a:avLst>
          </a:prstGeom>
          <a:solidFill>
            <a:srgbClr val="F1F4F8"/>
          </a:solidFill>
          <a:ln/>
        </p:spPr>
      </p:sp>
      <p:sp>
        <p:nvSpPr>
          <p:cNvPr id="4" name="Shape 2"/>
          <p:cNvSpPr/>
          <p:nvPr/>
        </p:nvSpPr>
        <p:spPr>
          <a:xfrm>
            <a:off x="786384" y="1572768"/>
            <a:ext cx="457200" cy="45720"/>
          </a:xfrm>
          <a:prstGeom prst="rect">
            <a:avLst/>
          </a:prstGeom>
          <a:solidFill>
            <a:srgbClr val="5B4DCD"/>
          </a:solidFill>
          <a:ln/>
        </p:spPr>
      </p:sp>
      <p:sp>
        <p:nvSpPr>
          <p:cNvPr id="5" name="Shape 3"/>
          <p:cNvSpPr/>
          <p:nvPr/>
        </p:nvSpPr>
        <p:spPr>
          <a:xfrm>
            <a:off x="786384" y="1719072"/>
            <a:ext cx="457200" cy="457200"/>
          </a:xfrm>
          <a:prstGeom prst="ellipse">
            <a:avLst/>
          </a:prstGeom>
          <a:solidFill>
            <a:srgbClr val="5B4DC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684" y="1833372"/>
            <a:ext cx="228600" cy="228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86384" y="2240280"/>
            <a:ext cx="202356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of 15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786384" y="3063240"/>
            <a:ext cx="2023567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tasks done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3322015" y="1371600"/>
            <a:ext cx="2499055" cy="3154680"/>
          </a:xfrm>
          <a:prstGeom prst="roundRect">
            <a:avLst>
              <a:gd name="adj" fmla="val 2927"/>
            </a:avLst>
          </a:prstGeom>
          <a:solidFill>
            <a:srgbClr val="F1F4F8"/>
          </a:solidFill>
          <a:ln/>
        </p:spPr>
      </p:sp>
      <p:sp>
        <p:nvSpPr>
          <p:cNvPr id="10" name="Shape 7"/>
          <p:cNvSpPr/>
          <p:nvPr/>
        </p:nvSpPr>
        <p:spPr>
          <a:xfrm>
            <a:off x="3559759" y="1572768"/>
            <a:ext cx="457200" cy="45720"/>
          </a:xfrm>
          <a:prstGeom prst="rect">
            <a:avLst/>
          </a:prstGeom>
          <a:solidFill>
            <a:srgbClr val="5B4DCD"/>
          </a:solidFill>
          <a:ln/>
        </p:spPr>
      </p:sp>
      <p:sp>
        <p:nvSpPr>
          <p:cNvPr id="11" name="Shape 8"/>
          <p:cNvSpPr/>
          <p:nvPr/>
        </p:nvSpPr>
        <p:spPr>
          <a:xfrm>
            <a:off x="3559759" y="1719072"/>
            <a:ext cx="457200" cy="457200"/>
          </a:xfrm>
          <a:prstGeom prst="ellipse">
            <a:avLst/>
          </a:prstGeom>
          <a:solidFill>
            <a:srgbClr val="5B4DCD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059" y="1833372"/>
            <a:ext cx="228600" cy="2286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59759" y="2240280"/>
            <a:ext cx="202356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800" dirty="0"/>
          </a:p>
        </p:txBody>
      </p:sp>
      <p:sp>
        <p:nvSpPr>
          <p:cNvPr id="14" name="Text 10"/>
          <p:cNvSpPr/>
          <p:nvPr/>
        </p:nvSpPr>
        <p:spPr>
          <a:xfrm>
            <a:off x="3559759" y="3063240"/>
            <a:ext cx="2023567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still open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6096305" y="1371600"/>
            <a:ext cx="2499055" cy="3154680"/>
          </a:xfrm>
          <a:prstGeom prst="roundRect">
            <a:avLst>
              <a:gd name="adj" fmla="val 2927"/>
            </a:avLst>
          </a:prstGeom>
          <a:solidFill>
            <a:srgbClr val="F1F4F8"/>
          </a:solidFill>
          <a:ln/>
        </p:spPr>
      </p:sp>
      <p:sp>
        <p:nvSpPr>
          <p:cNvPr id="16" name="Shape 12"/>
          <p:cNvSpPr/>
          <p:nvPr/>
        </p:nvSpPr>
        <p:spPr>
          <a:xfrm>
            <a:off x="6334049" y="1572768"/>
            <a:ext cx="457200" cy="45720"/>
          </a:xfrm>
          <a:prstGeom prst="rect">
            <a:avLst/>
          </a:prstGeom>
          <a:solidFill>
            <a:srgbClr val="5B4DCD"/>
          </a:solidFill>
          <a:ln/>
        </p:spPr>
      </p:sp>
      <p:sp>
        <p:nvSpPr>
          <p:cNvPr id="17" name="Shape 13"/>
          <p:cNvSpPr/>
          <p:nvPr/>
        </p:nvSpPr>
        <p:spPr>
          <a:xfrm>
            <a:off x="6334049" y="1719072"/>
            <a:ext cx="457200" cy="457200"/>
          </a:xfrm>
          <a:prstGeom prst="ellipse">
            <a:avLst/>
          </a:prstGeom>
          <a:solidFill>
            <a:srgbClr val="5B4DCD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349" y="1833372"/>
            <a:ext cx="228600" cy="2286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34049" y="2240280"/>
            <a:ext cx="202356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Nov</a:t>
            </a:r>
            <a:endParaRPr lang="en-US" sz="3800" dirty="0"/>
          </a:p>
        </p:txBody>
      </p:sp>
      <p:sp>
        <p:nvSpPr>
          <p:cNvPr id="20" name="Text 15"/>
          <p:cNvSpPr/>
          <p:nvPr/>
        </p:nvSpPr>
        <p:spPr>
          <a:xfrm>
            <a:off x="6334049" y="3063240"/>
            <a:ext cx="2023567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launch date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does what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8046720" cy="914400"/>
        </p:xfrm>
        <a:graphic>
          <a:graphicData uri="http://schemas.openxmlformats.org/drawingml/2006/table">
            <a:tbl>
              <a:tblPr/>
              <a:tblGrid>
                <a:gridCol w="4153205"/>
                <a:gridCol w="2336292"/>
                <a:gridCol w="1557223"/>
              </a:tblGrid>
              <a:tr h="4270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Task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DC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DC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Due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DCD"/>
                    </a:solidFill>
                  </a:tcPr>
                </a:tc>
              </a:tr>
              <a:tr h="4270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Final prices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Finance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Oct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Launch page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Marketing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 Oct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</a:tr>
              <a:tr h="4270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Support training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Support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 Oct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next four weeks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890065" y="2240280"/>
            <a:ext cx="5364785" cy="0"/>
          </a:xfrm>
          <a:prstGeom prst="line">
            <a:avLst/>
          </a:prstGeom>
          <a:noFill/>
          <a:ln w="25400">
            <a:solidFill>
              <a:srgbClr val="D5DCE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581912"/>
            <a:ext cx="24990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771193" y="2121408"/>
            <a:ext cx="237744" cy="237744"/>
          </a:xfrm>
          <a:prstGeom prst="ellipse">
            <a:avLst/>
          </a:prstGeom>
          <a:solidFill>
            <a:srgbClr val="5B4DCD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514600"/>
            <a:ext cx="2499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3246120"/>
            <a:ext cx="24990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A6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the support job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322015" y="1581912"/>
            <a:ext cx="24990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453128" y="2121408"/>
            <a:ext cx="237744" cy="237744"/>
          </a:xfrm>
          <a:prstGeom prst="ellipse">
            <a:avLst/>
          </a:prstGeom>
          <a:solidFill>
            <a:srgbClr val="5B4DCD"/>
          </a:solidFill>
          <a:ln/>
        </p:spPr>
      </p:sp>
      <p:sp>
        <p:nvSpPr>
          <p:cNvPr id="10" name="Text 8"/>
          <p:cNvSpPr/>
          <p:nvPr/>
        </p:nvSpPr>
        <p:spPr>
          <a:xfrm>
            <a:off x="3322015" y="2514600"/>
            <a:ext cx="2499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 October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322015" y="3246120"/>
            <a:ext cx="24990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A6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Prices and launch page ready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004865" y="1581912"/>
            <a:ext cx="24990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135063" y="2121408"/>
            <a:ext cx="237744" cy="237744"/>
          </a:xfrm>
          <a:prstGeom prst="ellipse">
            <a:avLst/>
          </a:prstGeom>
          <a:solidFill>
            <a:srgbClr val="5B4DCD"/>
          </a:solidFill>
          <a:ln/>
        </p:spPr>
      </p:sp>
      <p:sp>
        <p:nvSpPr>
          <p:cNvPr id="14" name="Text 12"/>
          <p:cNvSpPr/>
          <p:nvPr/>
        </p:nvSpPr>
        <p:spPr>
          <a:xfrm>
            <a:off x="6004865" y="2514600"/>
            <a:ext cx="2499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November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04865" y="3246120"/>
            <a:ext cx="24990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A6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meeting, 2 October</dc:title>
  <dc:subject>PptxGenJS Presentation</dc:subject>
  <dc:creator>PptxGenJS</dc:creator>
  <cp:lastModifiedBy>PptxGenJS</cp:lastModifiedBy>
  <cp:revision>1</cp:revision>
  <dcterms:created xsi:type="dcterms:W3CDTF">2026-10-05T11:35:32Z</dcterms:created>
  <dcterms:modified xsi:type="dcterms:W3CDTF">2026-10-05T11:35:32Z</dcterms:modified>
</cp:coreProperties>
</file>